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7" r:id="rId2"/>
  </p:sldIdLst>
  <p:sldSz cx="1981200" cy="3276600"/>
  <p:notesSz cx="1981200" cy="32766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88" d="100"/>
          <a:sy n="188" d="100"/>
        </p:scale>
        <p:origin x="2196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327BE41B-AD46-A3C2-7C8C-02CFF5098FBB}"/>
              </a:ext>
            </a:extLst>
          </p:cNvPr>
          <p:cNvSpPr txBox="1"/>
          <p:nvPr/>
        </p:nvSpPr>
        <p:spPr>
          <a:xfrm>
            <a:off x="304800" y="922646"/>
            <a:ext cx="1027793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ja-JP" altLang="en-US" sz="600" spc="-5" dirty="0">
                <a:solidFill>
                  <a:srgbClr val="231F20"/>
                </a:solidFill>
                <a:latin typeface="HGP明朝E" panose="02020800000000000000" pitchFamily="18" charset="-128"/>
                <a:ea typeface="HGP明朝E" panose="02020800000000000000" pitchFamily="18" charset="-128"/>
                <a:cs typeface="メイリオ"/>
              </a:rPr>
              <a:t>職業名、役割、肩書など</a:t>
            </a:r>
            <a:endParaRPr sz="600" dirty="0">
              <a:latin typeface="HGP明朝E" panose="02020800000000000000" pitchFamily="18" charset="-128"/>
              <a:ea typeface="HGP明朝E" panose="02020800000000000000" pitchFamily="18" charset="-128"/>
              <a:cs typeface="メイリオ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45304118-6981-50EB-3E3E-62E3DE0D07D4}"/>
              </a:ext>
            </a:extLst>
          </p:cNvPr>
          <p:cNvSpPr txBox="1">
            <a:spLocks/>
          </p:cNvSpPr>
          <p:nvPr/>
        </p:nvSpPr>
        <p:spPr>
          <a:xfrm>
            <a:off x="228600" y="1028700"/>
            <a:ext cx="1509105" cy="309700"/>
          </a:xfrm>
          <a:prstGeom prst="rect">
            <a:avLst/>
          </a:prstGeom>
        </p:spPr>
        <p:txBody>
          <a:bodyPr vert="horz" wrap="square" lIns="0" tIns="78105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615"/>
              </a:spcBef>
            </a:pPr>
            <a:r>
              <a:rPr lang="ja-JP" altLang="en-US" sz="1500" spc="-10" dirty="0">
                <a:latin typeface="HGS明朝E" panose="02020900000000000000" pitchFamily="18" charset="-128"/>
                <a:ea typeface="HGS明朝E" panose="02020900000000000000" pitchFamily="18" charset="-128"/>
              </a:rPr>
              <a:t>氏名（日本語）</a:t>
            </a: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026A47FF-382C-6A95-91EF-23FC2BD5F970}"/>
              </a:ext>
            </a:extLst>
          </p:cNvPr>
          <p:cNvSpPr txBox="1"/>
          <p:nvPr/>
        </p:nvSpPr>
        <p:spPr>
          <a:xfrm>
            <a:off x="227330" y="1431960"/>
            <a:ext cx="687070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spcBef>
                <a:spcPts val="220"/>
              </a:spcBef>
            </a:pPr>
            <a:r>
              <a:rPr lang="ja-JP" altLang="en-US" sz="600" dirty="0">
                <a:latin typeface="HGS明朝E" panose="02020800000000000000" pitchFamily="18" charset="-128"/>
                <a:ea typeface="HGS明朝E" panose="02020800000000000000" pitchFamily="18" charset="-128"/>
              </a:rPr>
              <a:t>氏名（英語）</a:t>
            </a:r>
            <a:endParaRPr lang="en-US" sz="600" dirty="0">
              <a:latin typeface="HGS明朝E" panose="02020800000000000000" pitchFamily="18" charset="-128"/>
              <a:ea typeface="HGS明朝E" panose="02020800000000000000" pitchFamily="18" charset="-128"/>
            </a:endParaRPr>
          </a:p>
        </p:txBody>
      </p:sp>
      <p:sp>
        <p:nvSpPr>
          <p:cNvPr id="6" name="object 4">
            <a:extLst>
              <a:ext uri="{FF2B5EF4-FFF2-40B4-BE49-F238E27FC236}">
                <a16:creationId xmlns:a16="http://schemas.microsoft.com/office/drawing/2014/main" id="{E2178C58-0DE1-6EC5-0BC1-6028DC5B2127}"/>
              </a:ext>
            </a:extLst>
          </p:cNvPr>
          <p:cNvSpPr txBox="1"/>
          <p:nvPr/>
        </p:nvSpPr>
        <p:spPr>
          <a:xfrm>
            <a:off x="281863" y="2505486"/>
            <a:ext cx="1710689" cy="160941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lang="ja-JP" altLang="en-US" sz="600" dirty="0">
                <a:solidFill>
                  <a:srgbClr val="231F20"/>
                </a:solidFill>
                <a:latin typeface="HGP明朝E" panose="02020800000000000000" pitchFamily="18" charset="-128"/>
                <a:ea typeface="HGP明朝E" panose="02020800000000000000" pitchFamily="18" charset="-128"/>
                <a:cs typeface="メイリオ"/>
              </a:rPr>
              <a:t>携帯 ：</a:t>
            </a:r>
            <a:r>
              <a:rPr lang="en-US" altLang="ja-JP" sz="600" dirty="0">
                <a:solidFill>
                  <a:srgbClr val="231F20"/>
                </a:solidFill>
                <a:latin typeface="HGP明朝E" panose="02020800000000000000" pitchFamily="18" charset="-128"/>
                <a:ea typeface="HGP明朝E" panose="02020800000000000000" pitchFamily="18" charset="-128"/>
                <a:cs typeface="メイリオ"/>
              </a:rPr>
              <a:t> </a:t>
            </a:r>
            <a:endParaRPr lang="ja-JP" altLang="en-US" sz="600" dirty="0">
              <a:latin typeface="HGP明朝E" panose="02020800000000000000" pitchFamily="18" charset="-128"/>
              <a:ea typeface="HGP明朝E" panose="02020800000000000000" pitchFamily="18" charset="-128"/>
              <a:cs typeface="メイリオ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7D392AB-D4F7-D3D0-47E2-660F822458B5}"/>
              </a:ext>
            </a:extLst>
          </p:cNvPr>
          <p:cNvSpPr/>
          <p:nvPr/>
        </p:nvSpPr>
        <p:spPr>
          <a:xfrm>
            <a:off x="1219200" y="190500"/>
            <a:ext cx="609600" cy="6096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/>
              <a:t>QR</a:t>
            </a:r>
          </a:p>
          <a:p>
            <a:pPr algn="ctr"/>
            <a:r>
              <a:rPr kumimoji="1" lang="ja-JP" altLang="en-US" sz="1050" dirty="0"/>
              <a:t>コード</a:t>
            </a:r>
          </a:p>
        </p:txBody>
      </p:sp>
      <p:sp>
        <p:nvSpPr>
          <p:cNvPr id="7" name="object 4">
            <a:extLst>
              <a:ext uri="{FF2B5EF4-FFF2-40B4-BE49-F238E27FC236}">
                <a16:creationId xmlns:a16="http://schemas.microsoft.com/office/drawing/2014/main" id="{7C6EAC9B-1859-EAF7-F799-68B2D2A6C7B3}"/>
              </a:ext>
            </a:extLst>
          </p:cNvPr>
          <p:cNvSpPr txBox="1"/>
          <p:nvPr/>
        </p:nvSpPr>
        <p:spPr>
          <a:xfrm>
            <a:off x="281864" y="2277783"/>
            <a:ext cx="1710689" cy="160941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lang="ja-JP" altLang="en-US" sz="600" dirty="0">
                <a:solidFill>
                  <a:srgbClr val="231F20"/>
                </a:solidFill>
                <a:latin typeface="HGP明朝E" panose="02020800000000000000" pitchFamily="18" charset="-128"/>
                <a:ea typeface="HGP明朝E" panose="02020800000000000000" pitchFamily="18" charset="-128"/>
                <a:cs typeface="メイリオ"/>
              </a:rPr>
              <a:t>住所</a:t>
            </a:r>
            <a:r>
              <a:rPr lang="en-US" altLang="ja-JP" sz="600" dirty="0">
                <a:solidFill>
                  <a:srgbClr val="231F20"/>
                </a:solidFill>
                <a:latin typeface="HGP明朝E" panose="02020800000000000000" pitchFamily="18" charset="-128"/>
                <a:ea typeface="HGP明朝E" panose="02020800000000000000" pitchFamily="18" charset="-128"/>
                <a:cs typeface="メイリオ"/>
              </a:rPr>
              <a:t> :</a:t>
            </a:r>
            <a:r>
              <a:rPr lang="ja-JP" altLang="en-US" sz="600" dirty="0">
                <a:solidFill>
                  <a:srgbClr val="231F20"/>
                </a:solidFill>
                <a:latin typeface="HGP明朝E" panose="02020800000000000000" pitchFamily="18" charset="-128"/>
                <a:ea typeface="HGP明朝E" panose="02020800000000000000" pitchFamily="18" charset="-128"/>
                <a:cs typeface="メイリオ"/>
              </a:rPr>
              <a:t>　</a:t>
            </a:r>
            <a:r>
              <a:rPr lang="en-US" altLang="ja-JP" sz="600" dirty="0">
                <a:solidFill>
                  <a:srgbClr val="231F20"/>
                </a:solidFill>
                <a:latin typeface="HGP明朝E" panose="02020800000000000000" pitchFamily="18" charset="-128"/>
                <a:ea typeface="HGP明朝E" panose="02020800000000000000" pitchFamily="18" charset="-128"/>
                <a:cs typeface="メイリオ"/>
              </a:rPr>
              <a:t> </a:t>
            </a:r>
            <a:endParaRPr lang="ja-JP" altLang="en-US" sz="600" dirty="0">
              <a:latin typeface="HGP明朝E" panose="02020800000000000000" pitchFamily="18" charset="-128"/>
              <a:ea typeface="HGP明朝E" panose="02020800000000000000" pitchFamily="18" charset="-128"/>
              <a:cs typeface="メイリオ"/>
            </a:endParaRPr>
          </a:p>
        </p:txBody>
      </p:sp>
      <p:sp>
        <p:nvSpPr>
          <p:cNvPr id="8" name="object 4">
            <a:extLst>
              <a:ext uri="{FF2B5EF4-FFF2-40B4-BE49-F238E27FC236}">
                <a16:creationId xmlns:a16="http://schemas.microsoft.com/office/drawing/2014/main" id="{99A6C2D5-E171-130A-1ED6-DDB0457AAA72}"/>
              </a:ext>
            </a:extLst>
          </p:cNvPr>
          <p:cNvSpPr txBox="1"/>
          <p:nvPr/>
        </p:nvSpPr>
        <p:spPr>
          <a:xfrm>
            <a:off x="281864" y="2735612"/>
            <a:ext cx="1710689" cy="160941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lang="en-US" altLang="ja-JP" sz="600" dirty="0">
                <a:solidFill>
                  <a:srgbClr val="231F20"/>
                </a:solidFill>
                <a:latin typeface="HGP明朝E" panose="02020800000000000000" pitchFamily="18" charset="-128"/>
                <a:ea typeface="HGP明朝E" panose="02020800000000000000" pitchFamily="18" charset="-128"/>
                <a:cs typeface="メイリオ"/>
              </a:rPr>
              <a:t>E-mail : </a:t>
            </a:r>
            <a:endParaRPr lang="ja-JP" altLang="en-US" sz="600" dirty="0">
              <a:latin typeface="HGP明朝E" panose="02020800000000000000" pitchFamily="18" charset="-128"/>
              <a:ea typeface="HGP明朝E" panose="02020800000000000000" pitchFamily="18" charset="-128"/>
              <a:cs typeface="メイリオ"/>
            </a:endParaRPr>
          </a:p>
        </p:txBody>
      </p:sp>
    </p:spTree>
    <p:extLst>
      <p:ext uri="{BB962C8B-B14F-4D97-AF65-F5344CB8AC3E}">
        <p14:creationId xmlns:p14="http://schemas.microsoft.com/office/powerpoint/2010/main" val="7229161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31F2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22</Words>
  <Application>Microsoft Office PowerPoint</Application>
  <PresentationFormat>ユーザー設定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HGP明朝E</vt:lpstr>
      <vt:lpstr>HGS明朝E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2024-06-01T02:52:36Z</dcterms:created>
  <dcterms:modified xsi:type="dcterms:W3CDTF">2024-06-01T03:02:09Z</dcterms:modified>
</cp:coreProperties>
</file>