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8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丹下 富夫" userId="86c1081a9e1dc229" providerId="LiveId" clId="{29579F4C-B37F-4D8A-B3C8-1627CF62D1E4}"/>
    <pc:docChg chg="delSld">
      <pc:chgData name="丹下 富夫" userId="86c1081a9e1dc229" providerId="LiveId" clId="{29579F4C-B37F-4D8A-B3C8-1627CF62D1E4}" dt="2025-01-26T06:40:31.009" v="0" actId="47"/>
      <pc:docMkLst>
        <pc:docMk/>
      </pc:docMkLst>
      <pc:sldChg chg="del">
        <pc:chgData name="丹下 富夫" userId="86c1081a9e1dc229" providerId="LiveId" clId="{29579F4C-B37F-4D8A-B3C8-1627CF62D1E4}" dt="2025-01-26T06:40:31.009" v="0" actId="47"/>
        <pc:sldMkLst>
          <pc:docMk/>
          <pc:sldMk cId="1828008544" sldId="257"/>
        </pc:sldMkLst>
      </pc:sldChg>
    </pc:docChg>
  </pc:docChgLst>
  <pc:docChgLst>
    <pc:chgData name="丹下 富夫" userId="86c1081a9e1dc229" providerId="LiveId" clId="{FC6E1794-8530-4681-8CCB-B85E4D2CC21D}"/>
    <pc:docChg chg="custSel addSld delSld modSld sldOrd modMainMaster">
      <pc:chgData name="丹下 富夫" userId="86c1081a9e1dc229" providerId="LiveId" clId="{FC6E1794-8530-4681-8CCB-B85E4D2CC21D}" dt="2025-01-26T06:38:52.336" v="455"/>
      <pc:docMkLst>
        <pc:docMk/>
      </pc:docMkLst>
      <pc:sldChg chg="addSp delSp modSp new mod">
        <pc:chgData name="丹下 富夫" userId="86c1081a9e1dc229" providerId="LiveId" clId="{FC6E1794-8530-4681-8CCB-B85E4D2CC21D}" dt="2025-01-26T06:36:30.726" v="341" actId="20577"/>
        <pc:sldMkLst>
          <pc:docMk/>
          <pc:sldMk cId="4131839876" sldId="256"/>
        </pc:sldMkLst>
        <pc:spChg chg="del">
          <ac:chgData name="丹下 富夫" userId="86c1081a9e1dc229" providerId="LiveId" clId="{FC6E1794-8530-4681-8CCB-B85E4D2CC21D}" dt="2025-01-26T06:27:23.856" v="2" actId="478"/>
          <ac:spMkLst>
            <pc:docMk/>
            <pc:sldMk cId="4131839876" sldId="256"/>
            <ac:spMk id="2" creationId="{DEF8F7E8-9477-A162-C775-88DB4CBF585F}"/>
          </ac:spMkLst>
        </pc:spChg>
        <pc:spChg chg="del">
          <ac:chgData name="丹下 富夫" userId="86c1081a9e1dc229" providerId="LiveId" clId="{FC6E1794-8530-4681-8CCB-B85E4D2CC21D}" dt="2025-01-26T06:27:23.856" v="2" actId="478"/>
          <ac:spMkLst>
            <pc:docMk/>
            <pc:sldMk cId="4131839876" sldId="256"/>
            <ac:spMk id="3" creationId="{5149EC5B-A423-E743-2D06-8962F96CBBF6}"/>
          </ac:spMkLst>
        </pc:spChg>
        <pc:spChg chg="add del">
          <ac:chgData name="丹下 富夫" userId="86c1081a9e1dc229" providerId="LiveId" clId="{FC6E1794-8530-4681-8CCB-B85E4D2CC21D}" dt="2025-01-26T06:29:31.799" v="15" actId="478"/>
          <ac:spMkLst>
            <pc:docMk/>
            <pc:sldMk cId="4131839876" sldId="256"/>
            <ac:spMk id="8" creationId="{A8892783-01B0-E6EC-FA37-8439DD452329}"/>
          </ac:spMkLst>
        </pc:spChg>
        <pc:graphicFrameChg chg="add mod modGraphic">
          <ac:chgData name="丹下 富夫" userId="86c1081a9e1dc229" providerId="LiveId" clId="{FC6E1794-8530-4681-8CCB-B85E4D2CC21D}" dt="2025-01-26T06:36:30.726" v="341" actId="20577"/>
          <ac:graphicFrameMkLst>
            <pc:docMk/>
            <pc:sldMk cId="4131839876" sldId="256"/>
            <ac:graphicFrameMk id="9" creationId="{46540FD1-660B-8F77-E936-6040DA0E777D}"/>
          </ac:graphicFrameMkLst>
        </pc:graphicFrameChg>
        <pc:cxnChg chg="add del">
          <ac:chgData name="丹下 富夫" userId="86c1081a9e1dc229" providerId="LiveId" clId="{FC6E1794-8530-4681-8CCB-B85E4D2CC21D}" dt="2025-01-26T06:29:29.536" v="14" actId="478"/>
          <ac:cxnSpMkLst>
            <pc:docMk/>
            <pc:sldMk cId="4131839876" sldId="256"/>
            <ac:cxnSpMk id="5" creationId="{33245FB8-191B-DA78-1959-9503F6005E81}"/>
          </ac:cxnSpMkLst>
        </pc:cxnChg>
        <pc:cxnChg chg="add del mod">
          <ac:chgData name="丹下 富夫" userId="86c1081a9e1dc229" providerId="LiveId" clId="{FC6E1794-8530-4681-8CCB-B85E4D2CC21D}" dt="2025-01-26T06:29:29.536" v="14" actId="478"/>
          <ac:cxnSpMkLst>
            <pc:docMk/>
            <pc:sldMk cId="4131839876" sldId="256"/>
            <ac:cxnSpMk id="7" creationId="{BDDB157A-DD58-EE2C-4F9B-C4A554F4589C}"/>
          </ac:cxnSpMkLst>
        </pc:cxnChg>
      </pc:sldChg>
      <pc:sldChg chg="modSp add mod ord">
        <pc:chgData name="丹下 富夫" userId="86c1081a9e1dc229" providerId="LiveId" clId="{FC6E1794-8530-4681-8CCB-B85E4D2CC21D}" dt="2025-01-26T06:38:52.336" v="455"/>
        <pc:sldMkLst>
          <pc:docMk/>
          <pc:sldMk cId="1828008544" sldId="257"/>
        </pc:sldMkLst>
        <pc:graphicFrameChg chg="mod modGraphic">
          <ac:chgData name="丹下 富夫" userId="86c1081a9e1dc229" providerId="LiveId" clId="{FC6E1794-8530-4681-8CCB-B85E4D2CC21D}" dt="2025-01-26T06:38:08.040" v="453" actId="20577"/>
          <ac:graphicFrameMkLst>
            <pc:docMk/>
            <pc:sldMk cId="1828008544" sldId="257"/>
            <ac:graphicFrameMk id="9" creationId="{A1087D04-470F-FB21-1773-208A9080BCAB}"/>
          </ac:graphicFrameMkLst>
        </pc:graphicFrameChg>
      </pc:sldChg>
      <pc:sldChg chg="add del">
        <pc:chgData name="丹下 富夫" userId="86c1081a9e1dc229" providerId="LiveId" clId="{FC6E1794-8530-4681-8CCB-B85E4D2CC21D}" dt="2025-01-26T06:36:39.562" v="342" actId="47"/>
        <pc:sldMkLst>
          <pc:docMk/>
          <pc:sldMk cId="3302498347" sldId="257"/>
        </pc:sldMkLst>
      </pc:sldChg>
      <pc:sldMasterChg chg="modSp modSldLayout">
        <pc:chgData name="丹下 富夫" userId="86c1081a9e1dc229" providerId="LiveId" clId="{FC6E1794-8530-4681-8CCB-B85E4D2CC21D}" dt="2025-01-26T06:27:16.848" v="0"/>
        <pc:sldMasterMkLst>
          <pc:docMk/>
          <pc:sldMasterMk cId="3313320698" sldId="2147483648"/>
        </pc:sldMasterMkLst>
        <pc:spChg chg="mod">
          <ac:chgData name="丹下 富夫" userId="86c1081a9e1dc229" providerId="LiveId" clId="{FC6E1794-8530-4681-8CCB-B85E4D2CC21D}" dt="2025-01-26T06:27:16.848" v="0"/>
          <ac:spMkLst>
            <pc:docMk/>
            <pc:sldMasterMk cId="3313320698" sldId="2147483648"/>
            <ac:spMk id="2" creationId="{F9703A36-37F7-8AB5-0A49-106DAAABB65D}"/>
          </ac:spMkLst>
        </pc:spChg>
        <pc:spChg chg="mod">
          <ac:chgData name="丹下 富夫" userId="86c1081a9e1dc229" providerId="LiveId" clId="{FC6E1794-8530-4681-8CCB-B85E4D2CC21D}" dt="2025-01-26T06:27:16.848" v="0"/>
          <ac:spMkLst>
            <pc:docMk/>
            <pc:sldMasterMk cId="3313320698" sldId="2147483648"/>
            <ac:spMk id="3" creationId="{861BC633-B0EC-E7B2-5448-570983DF7852}"/>
          </ac:spMkLst>
        </pc:spChg>
        <pc:spChg chg="mod">
          <ac:chgData name="丹下 富夫" userId="86c1081a9e1dc229" providerId="LiveId" clId="{FC6E1794-8530-4681-8CCB-B85E4D2CC21D}" dt="2025-01-26T06:27:16.848" v="0"/>
          <ac:spMkLst>
            <pc:docMk/>
            <pc:sldMasterMk cId="3313320698" sldId="2147483648"/>
            <ac:spMk id="4" creationId="{ADC7D303-D305-5893-F1A1-F2C17BC22654}"/>
          </ac:spMkLst>
        </pc:spChg>
        <pc:spChg chg="mod">
          <ac:chgData name="丹下 富夫" userId="86c1081a9e1dc229" providerId="LiveId" clId="{FC6E1794-8530-4681-8CCB-B85E4D2CC21D}" dt="2025-01-26T06:27:16.848" v="0"/>
          <ac:spMkLst>
            <pc:docMk/>
            <pc:sldMasterMk cId="3313320698" sldId="2147483648"/>
            <ac:spMk id="5" creationId="{B1C9397A-FBC0-776D-46B7-B47F1EDFBEB1}"/>
          </ac:spMkLst>
        </pc:spChg>
        <pc:spChg chg="mod">
          <ac:chgData name="丹下 富夫" userId="86c1081a9e1dc229" providerId="LiveId" clId="{FC6E1794-8530-4681-8CCB-B85E4D2CC21D}" dt="2025-01-26T06:27:16.848" v="0"/>
          <ac:spMkLst>
            <pc:docMk/>
            <pc:sldMasterMk cId="3313320698" sldId="2147483648"/>
            <ac:spMk id="6" creationId="{3CD43AF6-B6EB-B78A-8C2B-DBB281209005}"/>
          </ac:spMkLst>
        </pc:spChg>
        <pc:sldLayoutChg chg="modSp">
          <pc:chgData name="丹下 富夫" userId="86c1081a9e1dc229" providerId="LiveId" clId="{FC6E1794-8530-4681-8CCB-B85E4D2CC21D}" dt="2025-01-26T06:27:16.848" v="0"/>
          <pc:sldLayoutMkLst>
            <pc:docMk/>
            <pc:sldMasterMk cId="3313320698" sldId="2147483648"/>
            <pc:sldLayoutMk cId="2374294031" sldId="2147483649"/>
          </pc:sldLayoutMkLst>
          <pc:spChg chg="mod">
            <ac:chgData name="丹下 富夫" userId="86c1081a9e1dc229" providerId="LiveId" clId="{FC6E1794-8530-4681-8CCB-B85E4D2CC21D}" dt="2025-01-26T06:27:16.848" v="0"/>
            <ac:spMkLst>
              <pc:docMk/>
              <pc:sldMasterMk cId="3313320698" sldId="2147483648"/>
              <pc:sldLayoutMk cId="2374294031" sldId="2147483649"/>
              <ac:spMk id="2" creationId="{D9486DFD-E707-A643-51CB-0A88BC63C8BA}"/>
            </ac:spMkLst>
          </pc:spChg>
          <pc:spChg chg="mod">
            <ac:chgData name="丹下 富夫" userId="86c1081a9e1dc229" providerId="LiveId" clId="{FC6E1794-8530-4681-8CCB-B85E4D2CC21D}" dt="2025-01-26T06:27:16.848" v="0"/>
            <ac:spMkLst>
              <pc:docMk/>
              <pc:sldMasterMk cId="3313320698" sldId="2147483648"/>
              <pc:sldLayoutMk cId="2374294031" sldId="2147483649"/>
              <ac:spMk id="3" creationId="{A3EA06BB-EF70-6828-9299-16054E3A8343}"/>
            </ac:spMkLst>
          </pc:spChg>
        </pc:sldLayoutChg>
        <pc:sldLayoutChg chg="modSp">
          <pc:chgData name="丹下 富夫" userId="86c1081a9e1dc229" providerId="LiveId" clId="{FC6E1794-8530-4681-8CCB-B85E4D2CC21D}" dt="2025-01-26T06:27:16.848" v="0"/>
          <pc:sldLayoutMkLst>
            <pc:docMk/>
            <pc:sldMasterMk cId="3313320698" sldId="2147483648"/>
            <pc:sldLayoutMk cId="3360895683" sldId="2147483651"/>
          </pc:sldLayoutMkLst>
          <pc:spChg chg="mod">
            <ac:chgData name="丹下 富夫" userId="86c1081a9e1dc229" providerId="LiveId" clId="{FC6E1794-8530-4681-8CCB-B85E4D2CC21D}" dt="2025-01-26T06:27:16.848" v="0"/>
            <ac:spMkLst>
              <pc:docMk/>
              <pc:sldMasterMk cId="3313320698" sldId="2147483648"/>
              <pc:sldLayoutMk cId="3360895683" sldId="2147483651"/>
              <ac:spMk id="2" creationId="{53F75820-33E9-0527-A776-97B1C441A711}"/>
            </ac:spMkLst>
          </pc:spChg>
          <pc:spChg chg="mod">
            <ac:chgData name="丹下 富夫" userId="86c1081a9e1dc229" providerId="LiveId" clId="{FC6E1794-8530-4681-8CCB-B85E4D2CC21D}" dt="2025-01-26T06:27:16.848" v="0"/>
            <ac:spMkLst>
              <pc:docMk/>
              <pc:sldMasterMk cId="3313320698" sldId="2147483648"/>
              <pc:sldLayoutMk cId="3360895683" sldId="2147483651"/>
              <ac:spMk id="3" creationId="{53CD70BE-A48A-31EB-9357-60526DE03EB5}"/>
            </ac:spMkLst>
          </pc:spChg>
        </pc:sldLayoutChg>
        <pc:sldLayoutChg chg="modSp">
          <pc:chgData name="丹下 富夫" userId="86c1081a9e1dc229" providerId="LiveId" clId="{FC6E1794-8530-4681-8CCB-B85E4D2CC21D}" dt="2025-01-26T06:27:16.848" v="0"/>
          <pc:sldLayoutMkLst>
            <pc:docMk/>
            <pc:sldMasterMk cId="3313320698" sldId="2147483648"/>
            <pc:sldLayoutMk cId="1796847282" sldId="2147483652"/>
          </pc:sldLayoutMkLst>
          <pc:spChg chg="mod">
            <ac:chgData name="丹下 富夫" userId="86c1081a9e1dc229" providerId="LiveId" clId="{FC6E1794-8530-4681-8CCB-B85E4D2CC21D}" dt="2025-01-26T06:27:16.848" v="0"/>
            <ac:spMkLst>
              <pc:docMk/>
              <pc:sldMasterMk cId="3313320698" sldId="2147483648"/>
              <pc:sldLayoutMk cId="1796847282" sldId="2147483652"/>
              <ac:spMk id="3" creationId="{554B4E25-42C0-C9F0-007E-81D7A79C3CAF}"/>
            </ac:spMkLst>
          </pc:spChg>
          <pc:spChg chg="mod">
            <ac:chgData name="丹下 富夫" userId="86c1081a9e1dc229" providerId="LiveId" clId="{FC6E1794-8530-4681-8CCB-B85E4D2CC21D}" dt="2025-01-26T06:27:16.848" v="0"/>
            <ac:spMkLst>
              <pc:docMk/>
              <pc:sldMasterMk cId="3313320698" sldId="2147483648"/>
              <pc:sldLayoutMk cId="1796847282" sldId="2147483652"/>
              <ac:spMk id="4" creationId="{0F8EC084-8D1A-5EF3-D095-9CBE8FBD1419}"/>
            </ac:spMkLst>
          </pc:spChg>
        </pc:sldLayoutChg>
        <pc:sldLayoutChg chg="modSp">
          <pc:chgData name="丹下 富夫" userId="86c1081a9e1dc229" providerId="LiveId" clId="{FC6E1794-8530-4681-8CCB-B85E4D2CC21D}" dt="2025-01-26T06:27:16.848" v="0"/>
          <pc:sldLayoutMkLst>
            <pc:docMk/>
            <pc:sldMasterMk cId="3313320698" sldId="2147483648"/>
            <pc:sldLayoutMk cId="1615260483" sldId="2147483653"/>
          </pc:sldLayoutMkLst>
          <pc:spChg chg="mod">
            <ac:chgData name="丹下 富夫" userId="86c1081a9e1dc229" providerId="LiveId" clId="{FC6E1794-8530-4681-8CCB-B85E4D2CC21D}" dt="2025-01-26T06:27:16.848" v="0"/>
            <ac:spMkLst>
              <pc:docMk/>
              <pc:sldMasterMk cId="3313320698" sldId="2147483648"/>
              <pc:sldLayoutMk cId="1615260483" sldId="2147483653"/>
              <ac:spMk id="2" creationId="{820A3D82-B10E-83B7-52CE-B0E56DFE4A45}"/>
            </ac:spMkLst>
          </pc:spChg>
          <pc:spChg chg="mod">
            <ac:chgData name="丹下 富夫" userId="86c1081a9e1dc229" providerId="LiveId" clId="{FC6E1794-8530-4681-8CCB-B85E4D2CC21D}" dt="2025-01-26T06:27:16.848" v="0"/>
            <ac:spMkLst>
              <pc:docMk/>
              <pc:sldMasterMk cId="3313320698" sldId="2147483648"/>
              <pc:sldLayoutMk cId="1615260483" sldId="2147483653"/>
              <ac:spMk id="3" creationId="{ACE2E09B-FF43-D291-D787-6E4AF4D849A4}"/>
            </ac:spMkLst>
          </pc:spChg>
          <pc:spChg chg="mod">
            <ac:chgData name="丹下 富夫" userId="86c1081a9e1dc229" providerId="LiveId" clId="{FC6E1794-8530-4681-8CCB-B85E4D2CC21D}" dt="2025-01-26T06:27:16.848" v="0"/>
            <ac:spMkLst>
              <pc:docMk/>
              <pc:sldMasterMk cId="3313320698" sldId="2147483648"/>
              <pc:sldLayoutMk cId="1615260483" sldId="2147483653"/>
              <ac:spMk id="4" creationId="{AF9084C7-8073-7283-6BB5-EC96779ECE00}"/>
            </ac:spMkLst>
          </pc:spChg>
          <pc:spChg chg="mod">
            <ac:chgData name="丹下 富夫" userId="86c1081a9e1dc229" providerId="LiveId" clId="{FC6E1794-8530-4681-8CCB-B85E4D2CC21D}" dt="2025-01-26T06:27:16.848" v="0"/>
            <ac:spMkLst>
              <pc:docMk/>
              <pc:sldMasterMk cId="3313320698" sldId="2147483648"/>
              <pc:sldLayoutMk cId="1615260483" sldId="2147483653"/>
              <ac:spMk id="5" creationId="{872C94FE-CA23-3F9A-FA12-9F6B57AC42E8}"/>
            </ac:spMkLst>
          </pc:spChg>
          <pc:spChg chg="mod">
            <ac:chgData name="丹下 富夫" userId="86c1081a9e1dc229" providerId="LiveId" clId="{FC6E1794-8530-4681-8CCB-B85E4D2CC21D}" dt="2025-01-26T06:27:16.848" v="0"/>
            <ac:spMkLst>
              <pc:docMk/>
              <pc:sldMasterMk cId="3313320698" sldId="2147483648"/>
              <pc:sldLayoutMk cId="1615260483" sldId="2147483653"/>
              <ac:spMk id="6" creationId="{DFF0C821-1B9E-A414-6A04-C3BBAE499A76}"/>
            </ac:spMkLst>
          </pc:spChg>
        </pc:sldLayoutChg>
        <pc:sldLayoutChg chg="modSp">
          <pc:chgData name="丹下 富夫" userId="86c1081a9e1dc229" providerId="LiveId" clId="{FC6E1794-8530-4681-8CCB-B85E4D2CC21D}" dt="2025-01-26T06:27:16.848" v="0"/>
          <pc:sldLayoutMkLst>
            <pc:docMk/>
            <pc:sldMasterMk cId="3313320698" sldId="2147483648"/>
            <pc:sldLayoutMk cId="480183328" sldId="2147483656"/>
          </pc:sldLayoutMkLst>
          <pc:spChg chg="mod">
            <ac:chgData name="丹下 富夫" userId="86c1081a9e1dc229" providerId="LiveId" clId="{FC6E1794-8530-4681-8CCB-B85E4D2CC21D}" dt="2025-01-26T06:27:16.848" v="0"/>
            <ac:spMkLst>
              <pc:docMk/>
              <pc:sldMasterMk cId="3313320698" sldId="2147483648"/>
              <pc:sldLayoutMk cId="480183328" sldId="2147483656"/>
              <ac:spMk id="2" creationId="{B343E179-BDB2-5749-A7E6-E27F4BDB5617}"/>
            </ac:spMkLst>
          </pc:spChg>
          <pc:spChg chg="mod">
            <ac:chgData name="丹下 富夫" userId="86c1081a9e1dc229" providerId="LiveId" clId="{FC6E1794-8530-4681-8CCB-B85E4D2CC21D}" dt="2025-01-26T06:27:16.848" v="0"/>
            <ac:spMkLst>
              <pc:docMk/>
              <pc:sldMasterMk cId="3313320698" sldId="2147483648"/>
              <pc:sldLayoutMk cId="480183328" sldId="2147483656"/>
              <ac:spMk id="3" creationId="{5D8859D0-226D-9534-6578-1D9C355883BF}"/>
            </ac:spMkLst>
          </pc:spChg>
          <pc:spChg chg="mod">
            <ac:chgData name="丹下 富夫" userId="86c1081a9e1dc229" providerId="LiveId" clId="{FC6E1794-8530-4681-8CCB-B85E4D2CC21D}" dt="2025-01-26T06:27:16.848" v="0"/>
            <ac:spMkLst>
              <pc:docMk/>
              <pc:sldMasterMk cId="3313320698" sldId="2147483648"/>
              <pc:sldLayoutMk cId="480183328" sldId="2147483656"/>
              <ac:spMk id="4" creationId="{5F4C3545-5256-89CF-16E9-6699A0F5CF5C}"/>
            </ac:spMkLst>
          </pc:spChg>
        </pc:sldLayoutChg>
        <pc:sldLayoutChg chg="modSp">
          <pc:chgData name="丹下 富夫" userId="86c1081a9e1dc229" providerId="LiveId" clId="{FC6E1794-8530-4681-8CCB-B85E4D2CC21D}" dt="2025-01-26T06:27:16.848" v="0"/>
          <pc:sldLayoutMkLst>
            <pc:docMk/>
            <pc:sldMasterMk cId="3313320698" sldId="2147483648"/>
            <pc:sldLayoutMk cId="1206257962" sldId="2147483657"/>
          </pc:sldLayoutMkLst>
          <pc:spChg chg="mod">
            <ac:chgData name="丹下 富夫" userId="86c1081a9e1dc229" providerId="LiveId" clId="{FC6E1794-8530-4681-8CCB-B85E4D2CC21D}" dt="2025-01-26T06:27:16.848" v="0"/>
            <ac:spMkLst>
              <pc:docMk/>
              <pc:sldMasterMk cId="3313320698" sldId="2147483648"/>
              <pc:sldLayoutMk cId="1206257962" sldId="2147483657"/>
              <ac:spMk id="2" creationId="{DF46FF07-18E4-6BDB-FD89-E0FD0D1FEDC4}"/>
            </ac:spMkLst>
          </pc:spChg>
          <pc:spChg chg="mod">
            <ac:chgData name="丹下 富夫" userId="86c1081a9e1dc229" providerId="LiveId" clId="{FC6E1794-8530-4681-8CCB-B85E4D2CC21D}" dt="2025-01-26T06:27:16.848" v="0"/>
            <ac:spMkLst>
              <pc:docMk/>
              <pc:sldMasterMk cId="3313320698" sldId="2147483648"/>
              <pc:sldLayoutMk cId="1206257962" sldId="2147483657"/>
              <ac:spMk id="3" creationId="{59BFC501-3204-B76C-3A4F-F1E3A33FAEEE}"/>
            </ac:spMkLst>
          </pc:spChg>
          <pc:spChg chg="mod">
            <ac:chgData name="丹下 富夫" userId="86c1081a9e1dc229" providerId="LiveId" clId="{FC6E1794-8530-4681-8CCB-B85E4D2CC21D}" dt="2025-01-26T06:27:16.848" v="0"/>
            <ac:spMkLst>
              <pc:docMk/>
              <pc:sldMasterMk cId="3313320698" sldId="2147483648"/>
              <pc:sldLayoutMk cId="1206257962" sldId="2147483657"/>
              <ac:spMk id="4" creationId="{83727F46-4990-C814-EA6E-45AFD4113596}"/>
            </ac:spMkLst>
          </pc:spChg>
        </pc:sldLayoutChg>
        <pc:sldLayoutChg chg="modSp">
          <pc:chgData name="丹下 富夫" userId="86c1081a9e1dc229" providerId="LiveId" clId="{FC6E1794-8530-4681-8CCB-B85E4D2CC21D}" dt="2025-01-26T06:27:16.848" v="0"/>
          <pc:sldLayoutMkLst>
            <pc:docMk/>
            <pc:sldMasterMk cId="3313320698" sldId="2147483648"/>
            <pc:sldLayoutMk cId="3207279338" sldId="2147483659"/>
          </pc:sldLayoutMkLst>
          <pc:spChg chg="mod">
            <ac:chgData name="丹下 富夫" userId="86c1081a9e1dc229" providerId="LiveId" clId="{FC6E1794-8530-4681-8CCB-B85E4D2CC21D}" dt="2025-01-26T06:27:16.848" v="0"/>
            <ac:spMkLst>
              <pc:docMk/>
              <pc:sldMasterMk cId="3313320698" sldId="2147483648"/>
              <pc:sldLayoutMk cId="3207279338" sldId="2147483659"/>
              <ac:spMk id="2" creationId="{9DEAD9A7-2C57-89A3-BECF-DA17A3633BE8}"/>
            </ac:spMkLst>
          </pc:spChg>
          <pc:spChg chg="mod">
            <ac:chgData name="丹下 富夫" userId="86c1081a9e1dc229" providerId="LiveId" clId="{FC6E1794-8530-4681-8CCB-B85E4D2CC21D}" dt="2025-01-26T06:27:16.848" v="0"/>
            <ac:spMkLst>
              <pc:docMk/>
              <pc:sldMasterMk cId="3313320698" sldId="2147483648"/>
              <pc:sldLayoutMk cId="3207279338" sldId="2147483659"/>
              <ac:spMk id="3" creationId="{619B47F6-96B5-E106-E67C-4DAA7FC4B799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486DFD-E707-A643-51CB-0A88BC63C8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3EA06BB-EF70-6828-9299-16054E3A83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72BDBC-69DF-0F43-A1BC-B8F970DC8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DAE2-1BD8-44FC-9905-9B2221FEB373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B82582-95F6-47F5-6416-4817ED110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8B64BA-D8D8-F349-38C4-81993A950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87719-DE04-4961-B45A-F807A6C3F7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4294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FB609C-A143-BF1A-1A5B-2BB881125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5737622-64B1-82B8-1493-FD7FFC8C55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0E2F75E-F500-CB0A-D00C-12525E83E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DAE2-1BD8-44FC-9905-9B2221FEB373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122C807-241E-5CB8-BBA9-E8F35B1C2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8FBE9A-0666-64A9-6C95-EE489D501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87719-DE04-4961-B45A-F807A6C3F7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4796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DEAD9A7-2C57-89A3-BECF-DA17A3633B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19B47F6-96B5-E106-E67C-4DAA7FC4B7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71F961-8C40-3518-5977-241B8C5AD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DAE2-1BD8-44FC-9905-9B2221FEB373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B44FED-FE16-1A91-2BDD-C3EB1FFF4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8EA217-AF7C-F55F-D662-95988E0D4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87719-DE04-4961-B45A-F807A6C3F7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279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AAD9A2-569F-1E18-AA2A-3724D4BA7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3C03DFE-DFCA-67D4-87B7-9E70285D9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3DD50C-9316-9B5D-51B2-E1CCE3A81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DAE2-1BD8-44FC-9905-9B2221FEB373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9E43CA-E944-6F4C-1A05-684D548DD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7F5812-0502-E1FE-6918-F9B927AA9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87719-DE04-4961-B45A-F807A6C3F7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3715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F75820-33E9-0527-A776-97B1C441A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CD70BE-A48A-31EB-9357-60526DE03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DDF126-5D29-2921-0370-F722410C3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DAE2-1BD8-44FC-9905-9B2221FEB373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B3CFD6-9291-513D-746B-1CDBF53FE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AD2063-71E1-DF1B-4C3D-F135FE146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87719-DE04-4961-B45A-F807A6C3F7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089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BB62D3-D7D4-6722-BE2C-B1F8586A6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4B4E25-42C0-C9F0-007E-81D7A79C3C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F8EC084-8D1A-5EF3-D095-9CBE8FBD14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928B143-2470-65E5-EE5D-29F4ADD1B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DAE2-1BD8-44FC-9905-9B2221FEB373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5C37EEA-B4AE-82DD-A91B-FDF7E27AD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0AC073-5405-D779-D00C-094D7E869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87719-DE04-4961-B45A-F807A6C3F7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6847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0A3D82-B10E-83B7-52CE-B0E56DFE4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CE2E09B-FF43-D291-D787-6E4AF4D849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F9084C7-8073-7283-6BB5-EC96779ECE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72C94FE-CA23-3F9A-FA12-9F6B57AC42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FF0C821-1B9E-A414-6A04-C3BBAE499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F730CEE-B818-C363-0A96-E48B5BF8A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DAE2-1BD8-44FC-9905-9B2221FEB373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ACD55ED-D4BA-EB4A-8879-1B0B6EEE1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DB4F904-4769-732A-E09E-597474607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87719-DE04-4961-B45A-F807A6C3F7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260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5897D5-D6E3-F80D-612B-D916E9444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F8B2A0E-9E07-7605-3F40-748677DC4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DAE2-1BD8-44FC-9905-9B2221FEB373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375A750-FC77-6501-CB62-68A2FDCC4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92D82AD-760E-4EFF-2DDD-1BA955AC7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87719-DE04-4961-B45A-F807A6C3F7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9657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1947CA1-0394-0E46-D982-15A8D43B0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DAE2-1BD8-44FC-9905-9B2221FEB373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753271F-5DB4-B313-CF0C-4EF6394CB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17D1F69-08CD-B242-4140-D0948FB58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87719-DE04-4961-B45A-F807A6C3F7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921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43E179-BDB2-5749-A7E6-E27F4BDB5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8859D0-226D-9534-6578-1D9C35588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F4C3545-5256-89CF-16E9-6699A0F5CF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37C26E-5F3F-5CBD-90E9-A30376B81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DAE2-1BD8-44FC-9905-9B2221FEB373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E153180-FF54-1B4E-FE4C-0BF647583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E65AE51-A013-4FD6-62F2-9DD3A3891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87719-DE04-4961-B45A-F807A6C3F7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0183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46FF07-18E4-6BDB-FD89-E0FD0D1FE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9BFC501-3204-B76C-3A4F-F1E3A33FAE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3727F46-4990-C814-EA6E-45AFD41135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0628FF7-B837-88F1-3685-AF8010726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DAE2-1BD8-44FC-9905-9B2221FEB373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ACFED50-9831-2FF8-B287-AC97A5E3B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253D60F-9B42-7924-22B2-4DDFB5D13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87719-DE04-4961-B45A-F807A6C3F7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257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9703A36-37F7-8AB5-0A49-106DAAABB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1BC633-B0EC-E7B2-5448-570983DF78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C7D303-D305-5893-F1A1-F2C17BC226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4DAE2-1BD8-44FC-9905-9B2221FEB373}" type="datetimeFigureOut">
              <a:rPr kumimoji="1" lang="ja-JP" altLang="en-US" smtClean="0"/>
              <a:t>2025/1/26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C9397A-FBC0-776D-46B7-B47F1EDFBE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D43AF6-B6EB-B78A-8C2B-DBB2812090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87719-DE04-4961-B45A-F807A6C3F7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320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46540FD1-660B-8F77-E936-6040DA0E77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756968"/>
              </p:ext>
            </p:extLst>
          </p:nvPr>
        </p:nvGraphicFramePr>
        <p:xfrm>
          <a:off x="341906" y="278297"/>
          <a:ext cx="8499946" cy="6255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6658">
                  <a:extLst>
                    <a:ext uri="{9D8B030D-6E8A-4147-A177-3AD203B41FA5}">
                      <a16:colId xmlns:a16="http://schemas.microsoft.com/office/drawing/2014/main" val="4220407536"/>
                    </a:ext>
                  </a:extLst>
                </a:gridCol>
                <a:gridCol w="1416658">
                  <a:extLst>
                    <a:ext uri="{9D8B030D-6E8A-4147-A177-3AD203B41FA5}">
                      <a16:colId xmlns:a16="http://schemas.microsoft.com/office/drawing/2014/main" val="2214973613"/>
                    </a:ext>
                  </a:extLst>
                </a:gridCol>
                <a:gridCol w="2833315">
                  <a:extLst>
                    <a:ext uri="{9D8B030D-6E8A-4147-A177-3AD203B41FA5}">
                      <a16:colId xmlns:a16="http://schemas.microsoft.com/office/drawing/2014/main" val="1363315658"/>
                    </a:ext>
                  </a:extLst>
                </a:gridCol>
                <a:gridCol w="2833315">
                  <a:extLst>
                    <a:ext uri="{9D8B030D-6E8A-4147-A177-3AD203B41FA5}">
                      <a16:colId xmlns:a16="http://schemas.microsoft.com/office/drawing/2014/main" val="1742271624"/>
                    </a:ext>
                  </a:extLst>
                </a:gridCol>
              </a:tblGrid>
              <a:tr h="755374">
                <a:tc rowSpan="2"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自分が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9246164"/>
                  </a:ext>
                </a:extLst>
              </a:tr>
              <a:tr h="755374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知っている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ja-JP" altLang="en-US" dirty="0"/>
                        <a:t>わかっている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知らない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ja-JP" altLang="en-US" dirty="0"/>
                        <a:t>わかっていない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646945"/>
                  </a:ext>
                </a:extLst>
              </a:tr>
              <a:tr h="2372433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相手が</a:t>
                      </a:r>
                    </a:p>
                  </a:txBody>
                  <a:tcPr vert="eaVert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知っている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ja-JP" altLang="en-US" dirty="0"/>
                        <a:t>わかっている</a:t>
                      </a:r>
                    </a:p>
                  </a:txBody>
                  <a:tcPr vert="eaVert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解放の窓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盲点の窓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92345"/>
                  </a:ext>
                </a:extLst>
              </a:tr>
              <a:tr h="2372433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知らない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ja-JP" altLang="en-US" dirty="0"/>
                        <a:t>わかっていない</a:t>
                      </a:r>
                    </a:p>
                  </a:txBody>
                  <a:tcPr vert="eaVert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秘密の窓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未知の窓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896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1839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30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丹下 富夫</dc:creator>
  <cp:lastModifiedBy>丹下 富夫</cp:lastModifiedBy>
  <cp:revision>1</cp:revision>
  <dcterms:created xsi:type="dcterms:W3CDTF">2025-01-26T06:26:57Z</dcterms:created>
  <dcterms:modified xsi:type="dcterms:W3CDTF">2025-01-26T06:40:37Z</dcterms:modified>
</cp:coreProperties>
</file>